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8"/>
    <p:restoredTop sz="94637"/>
  </p:normalViewPr>
  <p:slideViewPr>
    <p:cSldViewPr snapToGrid="0" snapToObjects="1">
      <p:cViewPr varScale="1">
        <p:scale>
          <a:sx n="157" d="100"/>
          <a:sy n="157" d="100"/>
        </p:scale>
        <p:origin x="184" y="1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94479B5-B928-2D4F-8FA1-F469B2644B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28F0EC42-564B-8A4A-8C23-A11846CF4A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B821DDE-67B2-E64E-AAEA-4188F2764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FD1E8-4387-C942-A25C-404F9241C6F6}" type="datetimeFigureOut">
              <a:rPr lang="fi-FI" smtClean="0"/>
              <a:t>4.12.2019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A95ECA5-C6DD-0C44-8AE2-556999E08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4461D97-B090-F346-8F6E-034CA5204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9496A-7D31-4F47-9E40-767EC300192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7922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C425B1F-F581-F946-B694-14B74B111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3750" y="998289"/>
            <a:ext cx="9030049" cy="2055303"/>
          </a:xfrm>
        </p:spPr>
        <p:txBody>
          <a:bodyPr lIns="180000" anchor="t" anchorCtr="0"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49C2C80-AA2B-2F49-8585-82D73163A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3750" y="3162649"/>
            <a:ext cx="9030050" cy="1208015"/>
          </a:xfrm>
        </p:spPr>
        <p:txBody>
          <a:bodyPr lIns="180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tekstin perustyylejä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DA53A91-57D9-6F43-AE84-33693B9B5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FD1E8-4387-C942-A25C-404F9241C6F6}" type="datetimeFigureOut">
              <a:rPr lang="fi-FI" smtClean="0"/>
              <a:t>4.12.2019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32D011C-A5FE-074D-AC42-F89DBCF2F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4A1EE7D-EC80-A346-A3BE-B6452FAD4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9496A-7D31-4F47-9E40-767EC300192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02718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024943E-0F84-A441-8048-D3ABFBACD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85F5662-BBEF-464C-BE65-C243F33D2C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tekstin perustyylejä
toinen taso
kolmas taso
neljäs taso
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7CF94BF-4B55-FD4E-A040-8768CCCBD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FD1E8-4387-C942-A25C-404F9241C6F6}" type="datetimeFigureOut">
              <a:rPr lang="fi-FI" smtClean="0"/>
              <a:t>4.12.2019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AEEC46E-58C9-4B43-BCA0-1992E1C12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AEAD438-216A-FD4A-BED4-13639FAB9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9496A-7D31-4F47-9E40-767EC300192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2688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6665DAF-9468-C14E-A201-352B7EDC2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9F7A233-A075-504B-A415-869295EB8F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fi-FI"/>
              <a:t>Muokkaa tekstin perustyylejä
toinen taso
kolmas taso
neljäs taso
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E4729899-030C-5D4F-A404-A4764AA3A7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fi-FI"/>
              <a:t>Muokkaa tekstin perustyylejä
toinen taso
kolmas taso
neljäs taso
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3C39AD6-E3DB-9645-8FC2-058F27E87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FD1E8-4387-C942-A25C-404F9241C6F6}" type="datetimeFigureOut">
              <a:rPr lang="fi-FI" smtClean="0"/>
              <a:t>4.12.2019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AC2815B-7C92-DB49-AB1C-28C9DF101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3F86EA4-89E6-3A40-9814-8004FBA34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9496A-7D31-4F47-9E40-767EC300192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89874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6388585-21BA-F143-A557-CB3F587D1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45E8553-A211-1E45-9E82-8E515F4A26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/>
              <a:t>Muokkaa tekstin perustyylejä
toinen taso
kolmas taso
neljäs taso
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1C262B2-4B4A-0A48-8368-35284BBAC7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fi-FI"/>
              <a:t>Muokkaa tekstin perustyylejä
toinen taso
kolmas taso
neljäs taso
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68504E62-4176-5440-8AC3-482E01AF91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/>
              <a:t>Muokkaa tekstin perustyylejä
toinen taso
kolmas taso
neljäs taso
viides taso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EBF0E1DE-B191-6741-B123-EF46922B77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fi-FI"/>
              <a:t>Muokkaa tekstin perustyylejä
toinen taso
kolmas taso
neljäs taso
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82EEB7CE-835D-FD42-A9BE-9FC68CE4D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FD1E8-4387-C942-A25C-404F9241C6F6}" type="datetimeFigureOut">
              <a:rPr lang="fi-FI" smtClean="0"/>
              <a:t>4.12.2019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FDE2F358-4076-6A47-9AC3-FB7A88ADD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3AC1610-7606-2443-8456-1516DA773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9496A-7D31-4F47-9E40-767EC300192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12568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FC8DD0C-A48E-244A-A47B-464607BCE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D0A7F2C2-9C62-BB40-895D-9B3984DA3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FD1E8-4387-C942-A25C-404F9241C6F6}" type="datetimeFigureOut">
              <a:rPr lang="fi-FI" smtClean="0"/>
              <a:t>4.12.2019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4C2F2D01-34C6-7947-8A60-D76CE0C42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2B8141C7-CF6B-E24E-B1FC-1C37E3FCD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9496A-7D31-4F47-9E40-767EC300192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62401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69A37F81-135D-6D4A-ABC3-6A2FD7A0F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FD1E8-4387-C942-A25C-404F9241C6F6}" type="datetimeFigureOut">
              <a:rPr lang="fi-FI" smtClean="0"/>
              <a:t>4.12.2019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C2134B1C-81C3-874C-8949-3617D3CB4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15AE4BD1-9F35-6743-8880-3F2613B3E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9496A-7D31-4F47-9E40-767EC300192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16429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66AED27-4DDE-874F-A28A-4984BC377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CB00AAF-5B9D-AA45-BC16-5167F9733B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i-FI"/>
              <a:t>Muokkaa tekstin perustyylejä
toinen taso
kolmas taso
neljäs taso
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0A422889-4595-FD42-93D5-48143EB136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i-FI"/>
              <a:t>Muokkaa tekstin perustyylejä
toinen taso
kolmas taso
neljäs taso
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150FDC0-7604-BB44-9A12-3F5C4EF2B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FD1E8-4387-C942-A25C-404F9241C6F6}" type="datetimeFigureOut">
              <a:rPr lang="fi-FI" smtClean="0"/>
              <a:t>4.12.2019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D72C745-B0E7-624B-B239-6BA2EDE24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D4F4EAF0-F093-E848-BC66-32A2B2AE0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9496A-7D31-4F47-9E40-767EC300192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74703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99E454A-D06A-B840-87DF-B70A9D1AB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A0BDAB41-41CC-3848-BF38-649988EA8A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60E2C59-96C5-A745-AE5C-EFE52E8C63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i-FI"/>
              <a:t>Muokkaa tekstin perustyylejä
toinen taso
kolmas taso
neljäs taso
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19266DB-45ED-9541-A117-626DCB353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FD1E8-4387-C942-A25C-404F9241C6F6}" type="datetimeFigureOut">
              <a:rPr lang="fi-FI" smtClean="0"/>
              <a:t>4.12.2019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DAB77D2-AA12-FA4B-ABAF-2DE03196E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D5B2F19-6397-A544-9F01-DD5A9EFEE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9496A-7D31-4F47-9E40-767EC300192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15268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0A52EFE-D801-464E-8B9D-5D871724E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C46AF9A1-0C2B-9A46-9CFE-9D80C0EB0E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fi-FI"/>
              <a:t>Muokkaa tekstin perustyylejä
toinen taso
kolmas taso
neljäs taso
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FB9ABDD-B5A9-4D4A-9E12-CAC4698CA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FD1E8-4387-C942-A25C-404F9241C6F6}" type="datetimeFigureOut">
              <a:rPr lang="fi-FI" smtClean="0"/>
              <a:t>4.12.2019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17F82E4-EDCF-6A4F-B157-AD1F331A1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4664CB6-39A2-8D49-8943-F810EE8BC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9496A-7D31-4F47-9E40-767EC300192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10549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703A6B24-9ED7-9C43-AD45-9A3B89DABE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E2638285-EA09-6946-9CF6-BDE49EC435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fi-FI"/>
              <a:t>Muokkaa tekstin perustyylejä
toinen taso
kolmas taso
neljäs taso
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6A23503-02C8-A246-849F-1D4E5E0AA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FD1E8-4387-C942-A25C-404F9241C6F6}" type="datetimeFigureOut">
              <a:rPr lang="fi-FI" smtClean="0"/>
              <a:t>4.12.2019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EB45FF3-E9C6-7E40-9D6D-15700203A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CF88280-FFB1-334C-90C8-48B2017A0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9496A-7D31-4F47-9E40-767EC300192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96939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DACA40F0-A9CD-0C4D-B412-F14DC88D0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237D796-E525-5240-8416-54036BFA57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i-FI"/>
              <a:t>Muokkaa tekstin perustyylejä
toinen taso
kolmas taso
neljäs taso
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30FD334-9A9F-C440-BEF2-A7ACD38B2F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CFD1E8-4387-C942-A25C-404F9241C6F6}" type="datetimeFigureOut">
              <a:rPr lang="fi-FI" smtClean="0"/>
              <a:t>4.12.2019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26EE6D8-5586-374A-BAAC-7CAE8702FC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04A42F8-333A-824E-8B89-DE31A43EE5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89496A-7D31-4F47-9E40-767EC300192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50321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B298DDD-BB6B-BB4E-9DA7-E9CD3ADB5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3750" y="873941"/>
            <a:ext cx="9030049" cy="2179652"/>
          </a:xfrm>
        </p:spPr>
        <p:txBody>
          <a:bodyPr/>
          <a:lstStyle/>
          <a:p>
            <a:r>
              <a:rPr lang="fi-FI" dirty="0" err="1"/>
              <a:t>Title</a:t>
            </a:r>
            <a:r>
              <a:rPr lang="fi-FI" dirty="0"/>
              <a:t> of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presentation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7DD59E0-A8A3-1A40-9A87-97606251E1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3750" y="1845577"/>
            <a:ext cx="9030050" cy="1208015"/>
          </a:xfrm>
        </p:spPr>
        <p:txBody>
          <a:bodyPr/>
          <a:lstStyle/>
          <a:p>
            <a:r>
              <a:rPr lang="fi-FI" dirty="0" err="1">
                <a:latin typeface="+mj-lt"/>
              </a:rPr>
              <a:t>Name</a:t>
            </a:r>
            <a:r>
              <a:rPr lang="fi-FI" dirty="0">
                <a:latin typeface="+mj-lt"/>
              </a:rPr>
              <a:t> of </a:t>
            </a:r>
            <a:r>
              <a:rPr lang="fi-FI" dirty="0" err="1">
                <a:latin typeface="+mj-lt"/>
              </a:rPr>
              <a:t>the</a:t>
            </a:r>
            <a:r>
              <a:rPr lang="fi-FI" dirty="0">
                <a:latin typeface="+mj-lt"/>
              </a:rPr>
              <a:t> </a:t>
            </a:r>
            <a:r>
              <a:rPr lang="fi-FI" dirty="0" err="1">
                <a:latin typeface="+mj-lt"/>
              </a:rPr>
              <a:t>speaker</a:t>
            </a:r>
            <a:endParaRPr lang="fi-FI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044915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8</Words>
  <Application>Microsoft Macintosh PowerPoint</Application>
  <PresentationFormat>Laajakuva</PresentationFormat>
  <Paragraphs>2</Paragraphs>
  <Slides>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Office-teema</vt:lpstr>
      <vt:lpstr>Title of the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Susa Laine</dc:creator>
  <cp:lastModifiedBy>Susa Laine</cp:lastModifiedBy>
  <cp:revision>2</cp:revision>
  <dcterms:created xsi:type="dcterms:W3CDTF">2019-12-04T07:35:41Z</dcterms:created>
  <dcterms:modified xsi:type="dcterms:W3CDTF">2019-12-04T07:43:50Z</dcterms:modified>
</cp:coreProperties>
</file>