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D1476-D289-4DCD-82E8-72B13ABFB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11FF23-DD82-411E-B46C-4410628F2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4713D-B310-4F80-B3BD-ADB12FEC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2BEB-185B-4ACC-886F-E579D37ADBA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1E80C2-67E7-49B0-B40C-F03430C2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B0521F-D6A2-456D-8488-2D14E8E7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6044-4C2C-4F01-8E42-9A20292A76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461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3CE5E0-BE48-4CAB-9915-1E301FFA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181BEC-BD51-42FB-ADDF-D8142281D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E5B286-CD9C-4BE3-948E-52DCDDE7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2BEB-185B-4ACC-886F-E579D37ADBA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D97060-1DF2-40BE-9C0E-94C1E5DF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B350D5-A4CF-439F-8608-260F4416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6044-4C2C-4F01-8E42-9A20292A76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425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E5556AE-73E1-4A27-894B-FE481FEFE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CDB27E7-6E0B-4D7A-AC3D-960FEA4FF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88E88E-8BD1-4DEC-9D12-922309BA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2BEB-185B-4ACC-886F-E579D37ADBA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05392D-F47F-41BA-AC0E-F47FB531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4B40C0-464E-4E6F-A116-FC173B32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6044-4C2C-4F01-8E42-9A20292A76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29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982A02-3E04-4638-993B-657D39A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2449A6-176C-431E-B15B-3D5AE452F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B290A9-8511-4EF5-A51F-F1973475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2BEB-185B-4ACC-886F-E579D37ADBA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48E8EE-04E0-435B-9F28-CC4364A7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653417-9879-4382-83FB-307AF446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6044-4C2C-4F01-8E42-9A20292A76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75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9C42CB-4766-409A-9914-63DF9FB3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45BC5F-65D3-45DD-B0F0-6D29D99A3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15C76F-102F-4544-9497-CC423AEC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2BEB-185B-4ACC-886F-E579D37ADBA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D89759-1B96-42B1-99D4-AD1910E2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1FA1D7-DFB5-4BE7-87E8-F6986BFF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6044-4C2C-4F01-8E42-9A20292A76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036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F44CB1-5102-4A15-85CD-C843A37E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AC44C9-C9C0-437B-BA89-43392012F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FE3756-7DD4-4A37-87DB-A18B2CEDF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77A95DF-2256-41DD-A613-B90CFE4E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2BEB-185B-4ACC-886F-E579D37ADBA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DEBE5B0-0172-4EB8-BE9B-6546A9B9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2680D9E-B38F-4E0D-8515-735AFF17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6044-4C2C-4F01-8E42-9A20292A76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7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9BD1CB-C966-4AE4-9BA0-58C187F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F45F785-A53E-4E28-BE2D-7A80FECF2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B5387B-2ADE-4183-ABE8-092A5C3FF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5A44263-AC5C-4F3F-A270-A663BB6AC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8DC2C8-671E-4AC4-B3D1-36FFFEA64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2C216B4-9B3A-462D-A19A-A97385B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2BEB-185B-4ACC-886F-E579D37ADBA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C441A3C-DABE-44C0-867E-166FE8B1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00573BE-18D9-4A97-96F9-25A084E3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6044-4C2C-4F01-8E42-9A20292A76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42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6171BA-E653-4384-8A30-A58919C63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4EEA02-3F01-42BD-B983-77862019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2BEB-185B-4ACC-886F-E579D37ADBA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1B11E7B-D494-4C45-A55E-AFF6C7AC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263A4C-1C4C-444B-9728-41A9BA04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6044-4C2C-4F01-8E42-9A20292A76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96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72F6782-99F5-4DD3-B930-0E228289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2BEB-185B-4ACC-886F-E579D37ADBA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BFCA6A5-887E-4127-BCC4-48246115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9C2E11-35BD-4390-9E0C-0EAC007F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6044-4C2C-4F01-8E42-9A20292A76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08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282517-0DC6-4501-B231-5A445E3C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492DBC-BEAC-4C99-9376-1D9C9C13C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E0398F-18ED-43CD-80B5-6C24872DC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878590-A4A7-4352-8E71-907A5C744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2BEB-185B-4ACC-886F-E579D37ADBA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E7AFCC5-41B2-47AE-A1F9-8687F979D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C6661C-8587-4018-8981-4BC3537D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6044-4C2C-4F01-8E42-9A20292A76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175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39ED0C-3506-4F39-BEF5-1BA4CA7F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37EC3CF-52DD-4F34-B46D-B196F9189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CC1A0E3-9A26-4CD8-B212-758F2A516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8AABC22-49D4-43C7-894A-AAAF4C4A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2BEB-185B-4ACC-886F-E579D37ADBA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4B2432-E0CF-4A31-91EB-87C7157D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3114BA-9FC1-4B2F-AF7F-7B9D1BD5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6044-4C2C-4F01-8E42-9A20292A76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110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93308C-6239-49D0-B93A-E10D95A1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E38F302-E140-455E-A924-5145EF270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0FCD10-685F-49BC-8F11-6C5E36DD5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2BEB-185B-4ACC-886F-E579D37ADBA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4C1FBC-A735-4AF9-9902-31147F5CF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7D7DD8-096D-4C29-A61B-4D98ECAA4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06044-4C2C-4F01-8E42-9A20292A76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32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sisä, kissa, istuminen, vuode&#10;&#10;Kuvaus luotu automaattisesti">
            <a:extLst>
              <a:ext uri="{FF2B5EF4-FFF2-40B4-BE49-F238E27FC236}">
                <a16:creationId xmlns:a16="http://schemas.microsoft.com/office/drawing/2014/main" id="{FD399A60-3310-469B-B3CC-3393242E4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96" r="25374" b="17926"/>
          <a:stretch/>
        </p:blipFill>
        <p:spPr>
          <a:xfrm>
            <a:off x="1129899" y="2439710"/>
            <a:ext cx="2529840" cy="2473960"/>
          </a:xfrm>
          <a:prstGeom prst="rect">
            <a:avLst/>
          </a:prstGeom>
        </p:spPr>
      </p:pic>
      <p:pic>
        <p:nvPicPr>
          <p:cNvPr id="5" name="Kuva 4" descr="Kuva, joka sisältää kohteen istuminen, suuri, rekka, merkki&#10;&#10;Kuvaus luotu automaattisesti">
            <a:extLst>
              <a:ext uri="{FF2B5EF4-FFF2-40B4-BE49-F238E27FC236}">
                <a16:creationId xmlns:a16="http://schemas.microsoft.com/office/drawing/2014/main" id="{C486D011-61DC-4D33-8D5E-E3E360DFC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4FB151D0-A4D1-40FE-BFDE-4D168A90783F}"/>
              </a:ext>
            </a:extLst>
          </p:cNvPr>
          <p:cNvSpPr txBox="1"/>
          <p:nvPr/>
        </p:nvSpPr>
        <p:spPr>
          <a:xfrm>
            <a:off x="1004770" y="5065562"/>
            <a:ext cx="469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Name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018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C18D5CDA03FBE4788B9D741698F64EA" ma:contentTypeVersion="12" ma:contentTypeDescription="Luo uusi asiakirja." ma:contentTypeScope="" ma:versionID="96f2441424b8d0b8f92bcc64e6dbe9c4">
  <xsd:schema xmlns:xsd="http://www.w3.org/2001/XMLSchema" xmlns:xs="http://www.w3.org/2001/XMLSchema" xmlns:p="http://schemas.microsoft.com/office/2006/metadata/properties" xmlns:ns2="529449d6-dcad-4d40-8f82-4f47086bdf92" xmlns:ns3="c229ac10-5134-4cb5-be7e-de54d68e65c7" targetNamespace="http://schemas.microsoft.com/office/2006/metadata/properties" ma:root="true" ma:fieldsID="f12e1491938459c46a0afc3df01595fc" ns2:_="" ns3:_="">
    <xsd:import namespace="529449d6-dcad-4d40-8f82-4f47086bdf92"/>
    <xsd:import namespace="c229ac10-5134-4cb5-be7e-de54d68e65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449d6-dcad-4d40-8f82-4f47086bdf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9ac10-5134-4cb5-be7e-de54d68e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22DAC6-15B4-4907-A1E3-C25173842F8B}"/>
</file>

<file path=customXml/itemProps2.xml><?xml version="1.0" encoding="utf-8"?>
<ds:datastoreItem xmlns:ds="http://schemas.openxmlformats.org/officeDocument/2006/customXml" ds:itemID="{1F1CEB88-27CE-4B05-8660-D96B131C59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E05F78-E619-48CD-9E73-8550EABD2FFE}">
  <ds:schemaRefs>
    <ds:schemaRef ds:uri="529449d6-dcad-4d40-8f82-4f47086bdf9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c229ac10-5134-4cb5-be7e-de54d68e65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Laajakuva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Anna Järvinen</dc:creator>
  <cp:lastModifiedBy>Anna Järvinen</cp:lastModifiedBy>
  <cp:revision>1</cp:revision>
  <dcterms:created xsi:type="dcterms:W3CDTF">2020-06-25T12:34:50Z</dcterms:created>
  <dcterms:modified xsi:type="dcterms:W3CDTF">2020-06-25T12:40:33Z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0x0101008C18D5CDA03FBE4788B9D741698F64EA</vt:lpwstr>
  </property>
</Properties>
</file>