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41434F-8924-493F-A759-CFF1DE8DD5C1}" v="2" dt="2019-05-09T16:04:35.0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lle Raasakka" userId="2ea4e43f-9fac-47d1-9565-89aee5ef4551" providerId="ADAL" clId="{9241434F-8924-493F-A759-CFF1DE8DD5C1}"/>
    <pc:docChg chg="undo modSld">
      <pc:chgData name="Ville Raasakka" userId="2ea4e43f-9fac-47d1-9565-89aee5ef4551" providerId="ADAL" clId="{9241434F-8924-493F-A759-CFF1DE8DD5C1}" dt="2019-05-09T16:05:38.144" v="41" actId="1076"/>
      <pc:docMkLst>
        <pc:docMk/>
      </pc:docMkLst>
      <pc:sldChg chg="modSp">
        <pc:chgData name="Ville Raasakka" userId="2ea4e43f-9fac-47d1-9565-89aee5ef4551" providerId="ADAL" clId="{9241434F-8924-493F-A759-CFF1DE8DD5C1}" dt="2019-05-09T16:05:38.144" v="41" actId="1076"/>
        <pc:sldMkLst>
          <pc:docMk/>
          <pc:sldMk cId="4274311284" sldId="256"/>
        </pc:sldMkLst>
        <pc:spChg chg="mod">
          <ac:chgData name="Ville Raasakka" userId="2ea4e43f-9fac-47d1-9565-89aee5ef4551" providerId="ADAL" clId="{9241434F-8924-493F-A759-CFF1DE8DD5C1}" dt="2019-05-09T16:04:35.073" v="3" actId="207"/>
          <ac:spMkLst>
            <pc:docMk/>
            <pc:sldMk cId="4274311284" sldId="256"/>
            <ac:spMk id="3" creationId="{5DAC1EAA-0C7F-45C6-ADE7-079C65712B5C}"/>
          </ac:spMkLst>
        </pc:spChg>
        <pc:picChg chg="mod modCrop">
          <ac:chgData name="Ville Raasakka" userId="2ea4e43f-9fac-47d1-9565-89aee5ef4551" providerId="ADAL" clId="{9241434F-8924-493F-A759-CFF1DE8DD5C1}" dt="2019-05-09T16:05:38.144" v="41" actId="1076"/>
          <ac:picMkLst>
            <pc:docMk/>
            <pc:sldMk cId="4274311284" sldId="256"/>
            <ac:picMk id="7" creationId="{8D8EF2F1-D25D-44E1-BD18-19E631F5478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BB274-635F-48F7-AE2A-9486996664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667836-18CE-43A1-A267-326BDCB464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0298AD-EB3E-4457-9A44-C50BB50BB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2FC0-BF13-4129-BD7C-708E116DB9F6}" type="datetimeFigureOut">
              <a:rPr lang="en-GB" smtClean="0"/>
              <a:t>09/05/2019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20011-782F-4F5A-9973-62198423D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67E7AB-AB45-42A7-BF18-05926C0AE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678C-EC37-4BD3-B3F8-11ACE8ECB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954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14EBB-E1DD-4AB9-941C-81917EFFC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1FF77E-91A4-46CF-9F8A-D15B773692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E0BAF9-F86F-4BD5-8AA4-22AE0A845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2FC0-BF13-4129-BD7C-708E116DB9F6}" type="datetimeFigureOut">
              <a:rPr lang="en-GB" smtClean="0"/>
              <a:t>09/05/2019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B5D5D-5711-45AF-ACBB-A0FA27540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7E7D6-2A95-49E7-9BF7-0367F9EDC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678C-EC37-4BD3-B3F8-11ACE8ECB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527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C7515C-1183-4DA8-BB2D-4737857343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7118EF-B3DA-49B0-B9FC-CFDE3A61B9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F65A53-535C-44D9-B348-26038D48E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2FC0-BF13-4129-BD7C-708E116DB9F6}" type="datetimeFigureOut">
              <a:rPr lang="en-GB" smtClean="0"/>
              <a:t>09/05/2019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4C0E2C-E07A-4806-A424-237B31A1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10EEF4-FB74-487F-B80B-083130AB9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678C-EC37-4BD3-B3F8-11ACE8ECB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47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EC10D-61B7-4C9F-B601-59A9EF60D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2F46C-C0E3-4229-8C90-095F31F78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D2C6C3-A961-4BBB-9A3C-214919ADE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2FC0-BF13-4129-BD7C-708E116DB9F6}" type="datetimeFigureOut">
              <a:rPr lang="en-GB" smtClean="0"/>
              <a:t>09/05/2019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DA2F2-B95A-42A8-9363-162CDAC5C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B671B7-1F85-4E88-9CDC-B7017A936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678C-EC37-4BD3-B3F8-11ACE8ECB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2158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EF7B9-0457-4E12-A71D-00E05F8B4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64496D-AC72-4A2A-8C07-908A9B079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06BF4-14A1-4603-8D3D-1A3852D39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2FC0-BF13-4129-BD7C-708E116DB9F6}" type="datetimeFigureOut">
              <a:rPr lang="en-GB" smtClean="0"/>
              <a:t>09/05/2019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104133-88DF-468B-BA6D-7659A7705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5D8050-C705-46DB-9204-C3024DD35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678C-EC37-4BD3-B3F8-11ACE8ECB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270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38525-88F8-4DA3-94C5-E93A99EF3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13C21-4239-435E-BB79-7CF0B07F46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6AC8E5-7F54-49F1-9F4D-FA06F55C69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5BA7B2-8F33-45AF-969E-65B101B4B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2FC0-BF13-4129-BD7C-708E116DB9F6}" type="datetimeFigureOut">
              <a:rPr lang="en-GB" smtClean="0"/>
              <a:t>09/05/2019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1BD734-B397-4569-9579-CFC328805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CBF0FE-69C3-4103-8F2D-85DB6D977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678C-EC37-4BD3-B3F8-11ACE8ECB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379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B30F7-79E9-4785-B25E-C1AA08BE1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BFD54B-9F4C-4E89-B3D5-D9FD995CF6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10DD3D-ED7A-458D-9B43-7F5A05B81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0A7250-663C-4980-9DE3-F2D42630E6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C134C4-108D-46FC-9E4C-A38070D147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A612CD-3183-4D8C-BF8E-422BE473E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2FC0-BF13-4129-BD7C-708E116DB9F6}" type="datetimeFigureOut">
              <a:rPr lang="en-GB" smtClean="0"/>
              <a:t>09/05/2019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EBE0AD-9AA3-4D3E-A47D-716298C60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177397-3CC7-4CC8-80EA-2B981A800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678C-EC37-4BD3-B3F8-11ACE8ECB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024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AEE84-A8A1-46AA-92DA-A5D7B8091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58F0C0-6E59-42DC-9E79-56E1059DE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2FC0-BF13-4129-BD7C-708E116DB9F6}" type="datetimeFigureOut">
              <a:rPr lang="en-GB" smtClean="0"/>
              <a:t>09/05/2019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5CA7BB-7648-4F4D-8536-44C08E407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9AC5A8-3616-4686-B5EC-B48749BDA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678C-EC37-4BD3-B3F8-11ACE8ECB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121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E7D3A2-A804-4ACA-86F3-A400ADF49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2FC0-BF13-4129-BD7C-708E116DB9F6}" type="datetimeFigureOut">
              <a:rPr lang="en-GB" smtClean="0"/>
              <a:t>09/05/2019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D7B4AA-5CB8-4CDE-866B-0E9EF49F3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EFF2C3-6B1B-4334-9874-C94077933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678C-EC37-4BD3-B3F8-11ACE8ECB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369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7F2FF-BB56-43F0-9C37-A62FE2C9B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1C729-84CE-4112-839B-AE8F32900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72D7D1-4BDA-4C68-990B-A0E6E2291A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82B18-F94B-4B1B-B241-8BA1E08DA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2FC0-BF13-4129-BD7C-708E116DB9F6}" type="datetimeFigureOut">
              <a:rPr lang="en-GB" smtClean="0"/>
              <a:t>09/05/2019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AAE2B3-660E-4618-BF31-42E9D0754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E16E47-9659-4683-9D26-A337C6AD6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678C-EC37-4BD3-B3F8-11ACE8ECB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414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08C02-30F6-4A59-931B-19C18AA70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B138BF-7023-49B0-BC90-F27FA1C5AC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ADC71A-7126-46F2-A69B-9464E20E30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2F7DB0-D636-4F64-B018-84FF1F02F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2FC0-BF13-4129-BD7C-708E116DB9F6}" type="datetimeFigureOut">
              <a:rPr lang="en-GB" smtClean="0"/>
              <a:t>09/05/2019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1B3D08-63BB-4F8E-832A-9C189356C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9E4AEC-07AA-4B2D-AA04-9166EE28E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678C-EC37-4BD3-B3F8-11ACE8ECB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609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EC4E97-02A2-48AC-B44D-C8C265C6A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CDBF2A-28B7-4A06-B0BC-440041C8B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DD4E38-7CB7-4B09-BC66-8BA4ABA18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A2FC0-BF13-4129-BD7C-708E116DB9F6}" type="datetimeFigureOut">
              <a:rPr lang="en-GB" smtClean="0"/>
              <a:t>09/05/2019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E7ED10-65CF-4BD2-9BB7-76BB976D0A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87DE4-40B6-44D6-92E8-BBC16D62AF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5678C-EC37-4BD3-B3F8-11ACE8ECB1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358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463354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097967-810D-498A-8818-9487BCF8AD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6073" y="4756638"/>
            <a:ext cx="11139854" cy="930447"/>
          </a:xfrm>
        </p:spPr>
        <p:txBody>
          <a:bodyPr>
            <a:normAutofit/>
          </a:bodyPr>
          <a:lstStyle/>
          <a:p>
            <a:r>
              <a:rPr lang="en-GB" sz="5400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AC1EAA-0C7F-45C6-ADE7-079C65712B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815698"/>
            <a:ext cx="9144000" cy="420001"/>
          </a:xfrm>
        </p:spPr>
        <p:txBody>
          <a:bodyPr>
            <a:norm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Name of the presenter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8EF2F1-D25D-44E1-BD18-19E631F547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20" b="12165"/>
          <a:stretch/>
        </p:blipFill>
        <p:spPr>
          <a:xfrm>
            <a:off x="1275089" y="431443"/>
            <a:ext cx="9641821" cy="396000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573869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4311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18D5CDA03FBE4788B9D741698F64EA" ma:contentTypeVersion="10" ma:contentTypeDescription="Create a new document." ma:contentTypeScope="" ma:versionID="f422d7ee52b3df26c833e4585cd3fbac">
  <xsd:schema xmlns:xsd="http://www.w3.org/2001/XMLSchema" xmlns:xs="http://www.w3.org/2001/XMLSchema" xmlns:p="http://schemas.microsoft.com/office/2006/metadata/properties" xmlns:ns2="529449d6-dcad-4d40-8f82-4f47086bdf92" xmlns:ns3="c229ac10-5134-4cb5-be7e-de54d68e65c7" targetNamespace="http://schemas.microsoft.com/office/2006/metadata/properties" ma:root="true" ma:fieldsID="363b669d9da511b6a41559e6b496f354" ns2:_="" ns3:_="">
    <xsd:import namespace="529449d6-dcad-4d40-8f82-4f47086bdf92"/>
    <xsd:import namespace="c229ac10-5134-4cb5-be7e-de54d68e65c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9449d6-dcad-4d40-8f82-4f47086bdf9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29ac10-5134-4cb5-be7e-de54d68e65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85CF7C5-B5A4-42B2-8FFC-D1DFC02D3F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9449d6-dcad-4d40-8f82-4f47086bdf92"/>
    <ds:schemaRef ds:uri="c229ac10-5134-4cb5-be7e-de54d68e65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C8C9FFB-A852-4446-BA1D-63E83FBDAE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CB9A57-9361-44C6-B2BA-5E8F493C8622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c229ac10-5134-4cb5-be7e-de54d68e65c7"/>
    <ds:schemaRef ds:uri="http://purl.org/dc/elements/1.1/"/>
    <ds:schemaRef ds:uri="http://schemas.openxmlformats.org/package/2006/metadata/core-properties"/>
    <ds:schemaRef ds:uri="529449d6-dcad-4d40-8f82-4f47086bdf9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Ville Raasakka</dc:creator>
  <cp:lastModifiedBy>Ville Raasakka</cp:lastModifiedBy>
  <cp:revision>1</cp:revision>
  <dcterms:created xsi:type="dcterms:W3CDTF">2019-05-09T15:59:56Z</dcterms:created>
  <dcterms:modified xsi:type="dcterms:W3CDTF">2019-05-09T16:05:47Z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0x0101008C18D5CDA03FBE4788B9D741698F64EA</vt:lpwstr>
  </property>
</Properties>
</file>