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7" r:id="rId5"/>
    <p:sldId id="256" r:id="rId6"/>
    <p:sldId id="258" r:id="rId7"/>
    <p:sldId id="259" r:id="rId8"/>
  </p:sldIdLst>
  <p:sldSz cx="9144000" cy="5143500" type="screen16x9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595"/>
  </p:normalViewPr>
  <p:slideViewPr>
    <p:cSldViewPr snapToGrid="0" snapToObjects="1">
      <p:cViewPr varScale="1">
        <p:scale>
          <a:sx n="113" d="100"/>
          <a:sy n="113" d="100"/>
        </p:scale>
        <p:origin x="5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D8A1-E9B5-0143-87C4-A3F5F06F9546}" type="datetimeFigureOut">
              <a:rPr lang="fi-FI" smtClean="0"/>
              <a:t>31.5.2019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BC0A-F868-EA41-9C2A-8A8B4153228D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0" y="1814538"/>
            <a:ext cx="9144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3674294"/>
            <a:ext cx="9144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D8A1-E9B5-0143-87C4-A3F5F06F9546}" type="datetimeFigureOut">
              <a:rPr lang="fi-FI" smtClean="0"/>
              <a:t>31.5.2019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BC0A-F868-EA41-9C2A-8A8B4153228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1197972"/>
            <a:ext cx="7886700" cy="994172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2293347"/>
            <a:ext cx="7886700" cy="247320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D8A1-E9B5-0143-87C4-A3F5F06F9546}" type="datetimeFigureOut">
              <a:rPr lang="fi-FI" smtClean="0"/>
              <a:t>31.5.2019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BC0A-F868-EA41-9C2A-8A8B4153228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1197971"/>
            <a:ext cx="7886700" cy="994172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2293346"/>
            <a:ext cx="3886200" cy="248293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2293346"/>
            <a:ext cx="3886200" cy="246348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D8A1-E9B5-0143-87C4-A3F5F06F9546}" type="datetimeFigureOut">
              <a:rPr lang="fi-FI" smtClean="0"/>
              <a:t>31.5.2019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BC0A-F868-EA41-9C2A-8A8B4153228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ED8A1-E9B5-0143-87C4-A3F5F06F9546}" type="datetimeFigureOut">
              <a:rPr lang="fi-FI" smtClean="0"/>
              <a:t>31.5.2019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BC0A-F868-EA41-9C2A-8A8B415322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85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9" r:id="rId2"/>
    <p:sldLayoutId id="2147483670" r:id="rId3"/>
    <p:sldLayoutId id="214748367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85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55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41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35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18D5CDA03FBE4788B9D741698F64EA" ma:contentTypeVersion="10" ma:contentTypeDescription="Create a new document." ma:contentTypeScope="" ma:versionID="8ca416a87f48e8cfc7163e53d1960373">
  <xsd:schema xmlns:xsd="http://www.w3.org/2001/XMLSchema" xmlns:xs="http://www.w3.org/2001/XMLSchema" xmlns:p="http://schemas.microsoft.com/office/2006/metadata/properties" xmlns:ns2="529449d6-dcad-4d40-8f82-4f47086bdf92" xmlns:ns3="c229ac10-5134-4cb5-be7e-de54d68e65c7" targetNamespace="http://schemas.microsoft.com/office/2006/metadata/properties" ma:root="true" ma:fieldsID="37f83f845cba462bf99479428982adbe" ns2:_="" ns3:_="">
    <xsd:import namespace="529449d6-dcad-4d40-8f82-4f47086bdf92"/>
    <xsd:import namespace="c229ac10-5134-4cb5-be7e-de54d68e65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449d6-dcad-4d40-8f82-4f47086bdf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9ac10-5134-4cb5-be7e-de54d68e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AA8AC6-8A4F-4159-81E8-128BE57A8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9449d6-dcad-4d40-8f82-4f47086bdf92"/>
    <ds:schemaRef ds:uri="c229ac10-5134-4cb5-be7e-de54d68e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E028CD-8E3B-4DA9-866C-92FDAC83B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F88F22-BBB6-43B1-BC7F-69C2D7FD05E3}">
  <ds:schemaRefs>
    <ds:schemaRef ds:uri="c229ac10-5134-4cb5-be7e-de54d68e65c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29449d6-dcad-4d40-8f82-4f47086bdf9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0</Words>
  <Application>Microsoft Office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Trebuchet MS</vt:lpstr>
      <vt:lpstr>Office-teema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Susa Laine</dc:creator>
  <cp:lastModifiedBy>Ville Raasakka</cp:lastModifiedBy>
  <cp:revision>6</cp:revision>
  <dcterms:created xsi:type="dcterms:W3CDTF">2019-05-31T13:04:00Z</dcterms:created>
  <dcterms:modified xsi:type="dcterms:W3CDTF">2019-05-31T16:10:18Z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0x0101008C18D5CDA03FBE4788B9D741698F64EA</vt:lpwstr>
  </property>
</Properties>
</file>